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f346356e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f346356e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346356e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f346356e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f346356e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f346356e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f346356e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f346356e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f346356e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f346356e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f346356e0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f346356e0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f346356e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f346356e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f346356e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f346356e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f346356e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f346356e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f346356e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f346356e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f346356e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f346356e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f346356e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f346356e0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f346356e0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f346356e0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f346356e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f346356e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f346356e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f346356e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f346356e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f346356e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f346356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f346356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f346356e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f346356e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f346356e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f346356e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f346356e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f346356e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44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818"/>
            <a:ext cx="9143999" cy="5097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"/>
            <a:ext cx="9143999" cy="513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0</Words>
  <Application>Microsoft Office PowerPoint</Application>
  <PresentationFormat>Presentación en pantalla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3" baseType="lpstr">
      <vt:lpstr>Arial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</dc:creator>
  <cp:lastModifiedBy>yisel andrea gordillo chacon</cp:lastModifiedBy>
  <cp:revision>2</cp:revision>
  <dcterms:modified xsi:type="dcterms:W3CDTF">2021-07-15T00:17:31Z</dcterms:modified>
</cp:coreProperties>
</file>